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75" r:id="rId7"/>
    <p:sldId id="292" r:id="rId8"/>
    <p:sldId id="286" r:id="rId9"/>
    <p:sldId id="295" r:id="rId10"/>
    <p:sldId id="293" r:id="rId11"/>
    <p:sldId id="297" r:id="rId12"/>
    <p:sldId id="290" r:id="rId13"/>
    <p:sldId id="289" r:id="rId14"/>
    <p:sldId id="261" r:id="rId15"/>
    <p:sldId id="291" r:id="rId16"/>
    <p:sldId id="288" r:id="rId17"/>
    <p:sldId id="278" r:id="rId18"/>
    <p:sldId id="287" r:id="rId19"/>
    <p:sldId id="280" r:id="rId20"/>
    <p:sldId id="281" r:id="rId21"/>
    <p:sldId id="283" r:id="rId22"/>
    <p:sldId id="294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010917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323" autoAdjust="0"/>
  </p:normalViewPr>
  <p:slideViewPr>
    <p:cSldViewPr snapToGrid="0">
      <p:cViewPr varScale="1">
        <p:scale>
          <a:sx n="50" d="100"/>
          <a:sy n="50" d="100"/>
        </p:scale>
        <p:origin x="7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42A9F-6B25-412C-831F-EA4565574695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E2BE-65DF-43E9-8105-F046E47F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rkpeople.com/resource/motivation_articles.asp?id=220" TargetMode="External"/><Relationship Id="rId3" Type="http://schemas.openxmlformats.org/officeDocument/2006/relationships/hyperlink" Target="http://www.sparkpeople.com/blog/blog.asp?post=the_100_most_motivating_workout_songs_of_all_time" TargetMode="External"/><Relationship Id="rId7" Type="http://schemas.openxmlformats.org/officeDocument/2006/relationships/hyperlink" Target="http://www.sparkpeople.com/resource/fitness_articles.asp?id=89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sparkpeople.com/resource/fitness_articles.asp?id=1181" TargetMode="External"/><Relationship Id="rId5" Type="http://schemas.openxmlformats.org/officeDocument/2006/relationships/hyperlink" Target="http://www.sparkpeople.com/resource/motivation_articles.asp?id=1990&amp;page=2" TargetMode="External"/><Relationship Id="rId4" Type="http://schemas.openxmlformats.org/officeDocument/2006/relationships/hyperlink" Target="http://www.sparkactivitytracker.com/?r=shopdropdown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My Healthy Choices Reward System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star for going to the gym</a:t>
            </a:r>
            <a:br>
              <a:rPr lang="en-US" dirty="0" smtClean="0"/>
            </a:br>
            <a:r>
              <a:rPr lang="en-US" dirty="0" smtClean="0"/>
              <a:t>1 extra star for going to the gym three times in one week</a:t>
            </a:r>
            <a:br>
              <a:rPr lang="en-US" dirty="0" smtClean="0"/>
            </a:br>
            <a:r>
              <a:rPr lang="en-US" dirty="0" smtClean="0"/>
              <a:t>1 star for walking at least 30 minutes</a:t>
            </a:r>
            <a:br>
              <a:rPr lang="en-US" dirty="0" smtClean="0"/>
            </a:br>
            <a:r>
              <a:rPr lang="en-US" dirty="0" smtClean="0"/>
              <a:t>1 star for drinking at least six cups of water per day</a:t>
            </a:r>
            <a:br>
              <a:rPr lang="en-US" dirty="0" smtClean="0"/>
            </a:br>
            <a:r>
              <a:rPr lang="en-US" dirty="0" smtClean="0"/>
              <a:t>2 stars for drinking eight or more cups of water per day</a:t>
            </a:r>
            <a:br>
              <a:rPr lang="en-US" dirty="0" smtClean="0"/>
            </a:br>
            <a:r>
              <a:rPr lang="en-US" dirty="0" smtClean="0"/>
              <a:t>1 star for meeting my daily calorie goal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100 stars = I got a reward from my list</a:t>
            </a:r>
          </a:p>
          <a:p>
            <a:endParaRPr lang="en-US" b="1" dirty="0" smtClean="0"/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Give yourself permission to take a nap.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Take a Selfie to Celebrate your progress.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Spend an hour away from your phone or computer.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Clean out your closet and donate your unused clothes to charity.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Use smiley face or star stickers to note milestones on a wall calendar 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Unwind with a great movie.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Plan a night out with your friends.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Get a new driver's license photo. 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Get a 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3"/>
              </a:rPr>
              <a:t>new workout song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Get some new shades for outdoor exercise. 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Invest is a 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4"/>
              </a:rPr>
              <a:t>fitness tracker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to motivate you even more.</a:t>
            </a:r>
          </a:p>
          <a:p>
            <a:pPr lvl="0"/>
            <a:r>
              <a:rPr lang="en-US" sz="1400" b="1" u="none" strike="noStrike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5"/>
              </a:rPr>
              <a:t>Sign up 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 a 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6"/>
              </a:rPr>
              <a:t>charity walk or running event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Get a session with a 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7"/>
              </a:rPr>
              <a:t>personal trainer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Plan</a:t>
            </a:r>
            <a:r>
              <a:rPr lang="en-US" sz="14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8"/>
              </a:rPr>
              <a:t>Dream vacation</a:t>
            </a:r>
            <a:r>
              <a:rPr lang="en-US" sz="1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E2BE-65DF-43E9-8105-F046E47F5C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2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DB3A9-4EB6-48D9-9C3E-C3DE2BA55A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4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6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1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85D4-E2D8-45F3-BCC0-C69F3C837E71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4FBA-D929-4BA2-A3AF-E5ECF3BFB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" y="0"/>
            <a:ext cx="9139747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770800" y="198120"/>
            <a:ext cx="815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Goals – Your Life</a:t>
            </a:r>
            <a:endParaRPr lang="en-US" sz="60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9411" y="1421726"/>
            <a:ext cx="2967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“Every great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begins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Believing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Possible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6519" y="4139863"/>
            <a:ext cx="22402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“Then you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i="1" baseline="30000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en-US" sz="3200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8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avingtime.com/wp-content/uploads/2014/02/h.jpg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5" b="11484"/>
          <a:stretch/>
        </p:blipFill>
        <p:spPr bwMode="auto">
          <a:xfrm>
            <a:off x="0" y="0"/>
            <a:ext cx="9144000" cy="69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828ministries.com/populum/uploadnic/counting-money-jpg_1_20150604-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325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7047" y="76200"/>
            <a:ext cx="80563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8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the Cost</a:t>
            </a:r>
            <a:endParaRPr lang="en-US" sz="8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781" y="4617720"/>
            <a:ext cx="8244840" cy="20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“Luke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14:28  “For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which one of you, when he wants to build a tower, does not first sit down and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1091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the cost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, to see if he has enough to complete it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?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”</a:t>
            </a:r>
            <a:endParaRPr lang="en-US" sz="3600" b="1" dirty="0" smtClean="0">
              <a:solidFill>
                <a:schemeClr val="bg1"/>
              </a:solidFill>
              <a:effectLst>
                <a:glow rad="228600">
                  <a:srgbClr val="010917"/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8840" y="1813560"/>
            <a:ext cx="25540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Time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Effort</a:t>
            </a:r>
            <a:br>
              <a:rPr lang="en-US" sz="32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Money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10917"/>
                </a:glow>
              </a:effectLst>
            </a:endParaRPr>
          </a:p>
          <a:p>
            <a:pPr algn="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Awkwardness</a:t>
            </a:r>
            <a:endParaRPr lang="en-US" sz="3200" b="1" dirty="0">
              <a:solidFill>
                <a:schemeClr val="bg1"/>
              </a:solidFill>
              <a:effectLst>
                <a:glow rad="228600">
                  <a:srgbClr val="010917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781" y="147583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Mark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8:36  “What </a:t>
            </a: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does it profit a man to gain the whole world,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&amp;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glow rad="228600">
                    <a:srgbClr val="010917"/>
                  </a:glow>
                </a:effectLst>
              </a:rPr>
              <a:t>forfeit </a:t>
            </a:r>
            <a:br>
              <a:rPr lang="en-US" sz="3200" b="1" i="1" dirty="0" smtClean="0">
                <a:solidFill>
                  <a:srgbClr val="FFFF00"/>
                </a:solidFill>
                <a:effectLst>
                  <a:glow rad="228600">
                    <a:srgbClr val="010917"/>
                  </a:glow>
                </a:effectLst>
              </a:rPr>
            </a:br>
            <a:r>
              <a:rPr lang="en-US" sz="3200" b="1" i="1" dirty="0" smtClean="0">
                <a:solidFill>
                  <a:srgbClr val="FFFF00"/>
                </a:solidFill>
                <a:effectLst>
                  <a:glow rad="228600">
                    <a:srgbClr val="010917"/>
                  </a:glow>
                </a:effectLst>
              </a:rPr>
              <a:t>his soul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rgbClr val="010917"/>
                  </a:glow>
                </a:effectLst>
              </a:rPr>
              <a:t>?”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rgbClr val="010917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4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77416" y="1940987"/>
            <a:ext cx="2771721" cy="58477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for Health: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329" y="107117"/>
            <a:ext cx="8866583" cy="990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List </a:t>
            </a:r>
            <a:r>
              <a:rPr lang="en-US" sz="60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US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Reasons</a:t>
            </a:r>
            <a:endParaRPr lang="en-US" sz="6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95" y="1783441"/>
            <a:ext cx="5687957" cy="4414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015" y="1224060"/>
            <a:ext cx="848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 So we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drift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away from them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41948" t="87341"/>
          <a:stretch/>
        </p:blipFill>
        <p:spPr>
          <a:xfrm>
            <a:off x="5640767" y="5649614"/>
            <a:ext cx="3344407" cy="5587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0768" y="1933546"/>
            <a:ext cx="3300425" cy="3906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682" y="283029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stroke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70252" y="3302008"/>
            <a:ext cx="1552099" cy="584775"/>
            <a:chOff x="3770252" y="3751942"/>
            <a:chExt cx="1552099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3775774" y="3751942"/>
              <a:ext cx="15465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Attack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Heart 6"/>
            <p:cNvSpPr/>
            <p:nvPr/>
          </p:nvSpPr>
          <p:spPr>
            <a:xfrm>
              <a:off x="3770252" y="3865003"/>
              <a:ext cx="388921" cy="362984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39626" y="3846294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9626" y="4390580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early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9626" y="4893147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sleek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1356" y="2830293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9500" y="3377129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7644" y="3909451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0114" y="4427857"/>
            <a:ext cx="18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good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4365" y="4957096"/>
            <a:ext cx="195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8001" y="5683919"/>
            <a:ext cx="836022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4X less likely to get cancer;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260X less likely to get dementia.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6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ic.fjcdn.com/pictures/Because+of+reasons+i+m+a+bear+because+of+reasons_8e9659_4905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969"/>
            <a:ext cx="8499695" cy="63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If it’s important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to you,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you’ll find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rgbClr val="FFFF00"/>
                </a:solidFill>
              </a:rPr>
              <a:t>a way.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If not, you’ll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find an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rgbClr val="FFC000"/>
                </a:solidFill>
              </a:rPr>
              <a:t>excuse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3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29" y="183317"/>
            <a:ext cx="8866583" cy="990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Split it Up</a:t>
            </a:r>
            <a:endParaRPr lang="en-US" sz="8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1310211"/>
            <a:ext cx="2541610" cy="295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17753" y="1135805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Nehemiah</a:t>
            </a:r>
            <a:endParaRPr lang="en-US" sz="4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7753" y="1843691"/>
            <a:ext cx="5679504" cy="252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2:4 Prayed to God.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2:5 Goal to rebuild Jeru.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2:6 Set a specific time.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2:7 Requested travel visas.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2:8 Requested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material.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743" y="4480279"/>
            <a:ext cx="7497630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 Inspected the damage.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2:18 Motivated others to help rebuild.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5547238"/>
            <a:ext cx="8577943" cy="106695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 professionals? Evaluate money?</a:t>
            </a:r>
            <a:b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help? Plan the next several steps?</a:t>
            </a:r>
            <a:endParaRPr lang="en-US" sz="3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70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jenniferlynmusic.com/wp-content/uploads/2015/10/goal-setting-in-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579967"/>
            <a:ext cx="8124826" cy="58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329" y="107117"/>
            <a:ext cx="8866583" cy="1009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Take The 1</a:t>
            </a:r>
            <a:r>
              <a:rPr lang="en-US" sz="7200" b="1" i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</a:t>
            </a:r>
            <a:endParaRPr lang="en-US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108" y="3520607"/>
            <a:ext cx="479366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“Those that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their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God, will display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and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Action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(Dan 11:32:b)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84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naturalhealthyconcepts.com/wp-content/track-progres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3"/>
          <a:stretch/>
        </p:blipFill>
        <p:spPr bwMode="auto">
          <a:xfrm>
            <a:off x="275770" y="1066216"/>
            <a:ext cx="8618043" cy="54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6200"/>
            <a:ext cx="9067800" cy="9900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Your Progress!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770" y="1244600"/>
            <a:ext cx="39207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would remain for the Philippians’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Faith    (Phil 1:25)</a:t>
            </a:r>
            <a:endParaRPr lang="en-US" sz="3600" b="1" dirty="0">
              <a:solidFill>
                <a:schemeClr val="bg1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991428"/>
            <a:ext cx="8704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diligence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your </a:t>
            </a:r>
            <a:r>
              <a:rPr lang="en-US" sz="3600" b="1" i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evident to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All.     </a:t>
            </a: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Tim 4:15)</a:t>
            </a:r>
          </a:p>
        </p:txBody>
      </p:sp>
    </p:spTree>
    <p:extLst>
      <p:ext uri="{BB962C8B-B14F-4D97-AF65-F5344CB8AC3E}">
        <p14:creationId xmlns:p14="http://schemas.microsoft.com/office/powerpoint/2010/main" val="5400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236x/c8/61/58/c86158cb1d4ab0d52288129a6cffadb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1272"/>
          <a:stretch/>
        </p:blipFill>
        <p:spPr bwMode="auto">
          <a:xfrm>
            <a:off x="348343" y="246742"/>
            <a:ext cx="8505371" cy="62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245904"/>
            <a:ext cx="7924799" cy="1009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7000"/>
              </a:lnSpc>
            </a:pP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Reward It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50" y="3785313"/>
            <a:ext cx="8229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1 Cor 3:8  “Each will </a:t>
            </a:r>
            <a:r>
              <a:rPr lang="en-US" sz="3600" b="1" i="1" u="sng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the reward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of his own labor.”</a:t>
            </a:r>
            <a:endParaRPr lang="en-US" sz="3600" b="1" dirty="0">
              <a:effectLst>
                <a:glow rad="228600">
                  <a:srgbClr val="FFFFFF"/>
                </a:glow>
              </a:effectLst>
            </a:endParaRPr>
          </a:p>
        </p:txBody>
      </p:sp>
      <p:pic>
        <p:nvPicPr>
          <p:cNvPr id="14338" name="Picture 2" descr="http://www.happilyeverafterranch.com/mediac/450_0/media/blue$20ribbon$20XSmall$20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9050"/>
            <a:ext cx="30797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462773"/>
            <a:ext cx="529589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 Mat  25:21  “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done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good &amp; faithful servants. 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I will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in char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b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man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.”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04801" y="5007812"/>
            <a:ext cx="8591549" cy="169778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New type of exercise. Visit a new Park or Beach.</a:t>
            </a:r>
            <a:br>
              <a:rPr lang="en-US" sz="3200" b="1" dirty="0" smtClean="0"/>
            </a:br>
            <a:r>
              <a:rPr lang="en-US" sz="3200" b="1" dirty="0" smtClean="0"/>
              <a:t>Weekend somewhere fun you’ve never been before. Get a New outfit. Take a fun class.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529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" y="0"/>
            <a:ext cx="9174882" cy="68579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984160" y="502920"/>
            <a:ext cx="7129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Goals – Your Life</a:t>
            </a:r>
            <a:endParaRPr lang="en-US" sz="60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080" y="1692847"/>
            <a:ext cx="3013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9:23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are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him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080" y="3929214"/>
            <a:ext cx="3546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v.24  “I do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my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unbelief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64080" y="1518583"/>
            <a:ext cx="3546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surrender 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for: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Health</a:t>
            </a:r>
          </a:p>
          <a:p>
            <a:pPr algn="ctr"/>
            <a:r>
              <a:rPr lang="en-US" sz="32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peace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Sobriety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Greatness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family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finance</a:t>
            </a:r>
          </a:p>
          <a:p>
            <a:pPr algn="ctr"/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influence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840" y="5205192"/>
            <a:ext cx="32735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200" b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23:7  “As he thinks in himself</a:t>
            </a:r>
            <a:b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is he</a:t>
            </a:r>
            <a:r>
              <a:rPr lang="en-US" sz="32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64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99978"/>
            <a:ext cx="8763000" cy="1009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Expect 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Reversals</a:t>
            </a:r>
            <a:endParaRPr lang="en-U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00043"/>
            <a:ext cx="8763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James 3:2  For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stumble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many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321974"/>
            <a:ext cx="5162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 24:16  For a righteous man falls seven times,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rises again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505450"/>
            <a:ext cx="8839200" cy="112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 smtClean="0"/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 7:18b  “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wishing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present in me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good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not.” </a:t>
            </a:r>
          </a:p>
        </p:txBody>
      </p:sp>
      <p:pic>
        <p:nvPicPr>
          <p:cNvPr id="21506" name="Picture 2" descr="http://thetwinfactor.files.wordpress.com/2013/05/f9df2-daffygl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081527"/>
            <a:ext cx="2809875" cy="298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33800" y="4157620"/>
            <a:ext cx="516255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  1:15  “What is 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counted.”</a:t>
            </a:r>
          </a:p>
        </p:txBody>
      </p:sp>
    </p:spTree>
    <p:extLst>
      <p:ext uri="{BB962C8B-B14F-4D97-AF65-F5344CB8AC3E}">
        <p14:creationId xmlns:p14="http://schemas.microsoft.com/office/powerpoint/2010/main" val="12205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_awes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/>
          <p:cNvSpPr/>
          <p:nvPr/>
        </p:nvSpPr>
        <p:spPr>
          <a:xfrm>
            <a:off x="266700" y="390388"/>
            <a:ext cx="8648700" cy="756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50800" dir="2700000" algn="tl">
                    <a:srgbClr val="000099"/>
                  </a:outerShdw>
                </a:effectLst>
              </a:rPr>
              <a:t>9. You Can Do It Thru Christ</a:t>
            </a:r>
            <a:endParaRPr lang="en-US" sz="5400" i="1" dirty="0">
              <a:solidFill>
                <a:schemeClr val="bg1"/>
              </a:solidFill>
              <a:effectLst>
                <a:outerShdw blurRad="38100" dist="50800" dir="2700000" algn="tl">
                  <a:srgbClr val="000099"/>
                </a:outerShdw>
              </a:effectLst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52400" y="1366471"/>
            <a:ext cx="965835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(Ps 1:2-3 )  “Meditates in His law… shall  prosper”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63500" dir="2700000" algn="tl">
                  <a:srgbClr val="000099"/>
                </a:outerShdw>
              </a:effectLst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52400" y="2269814"/>
            <a:ext cx="8610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(Ps 84: 7 )  “They go from Strength to Strength”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63500" dir="2700000" algn="tl">
                  <a:srgbClr val="000099"/>
                </a:outerShdw>
              </a:effectLst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66700" y="3161234"/>
            <a:ext cx="8382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(Prov 27: 17)  “Iron sharpens iron …”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63500" dir="2700000" algn="tl">
                  <a:srgbClr val="000099"/>
                </a:outerShdw>
              </a:effectLst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81000" y="4007434"/>
            <a:ext cx="8382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(Eccles 3:12)  “Rejoice and do good.”    (Phil 4:4)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63500" dir="2700000" algn="tl">
                  <a:srgbClr val="000099"/>
                </a:outerShdw>
              </a:effectLst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33400" y="4836388"/>
            <a:ext cx="8382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(Phil 4:6 ) “Do no be anxious for anything.”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63500" dir="2700000" algn="tl">
                  <a:srgbClr val="000099"/>
                </a:outerShdw>
              </a:effectLst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81000" y="5665342"/>
            <a:ext cx="78105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(Phil 3: 13) Forgetting  lies behind, I press on</a:t>
            </a:r>
            <a:b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</a:br>
            <a:r>
              <a:rPr lang="en-US" sz="3200" b="1" i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63500" dir="2700000" algn="tl">
                    <a:srgbClr val="000099"/>
                  </a:outerShdw>
                </a:effectLst>
              </a:rPr>
              <a:t>to what lies ahead.</a:t>
            </a:r>
            <a:endParaRPr lang="en-US" sz="3200" b="1" i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63500" dir="2700000" algn="tl">
                  <a:srgbClr val="0000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7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5" grpId="1"/>
      <p:bldP spid="6" grpId="0" animBg="1" autoUpdateAnimBg="0"/>
      <p:bldP spid="6" grpId="1"/>
      <p:bldP spid="8" grpId="0" animBg="1" autoUpdateAnimBg="0"/>
      <p:bldP spid="8" grpId="1"/>
      <p:bldP spid="9" grpId="0" animBg="1" autoUpdateAnimBg="0"/>
      <p:bldP spid="9" grpId="1"/>
      <p:bldP spid="10" grpId="0" animBg="1" autoUpdateAnimBg="0"/>
      <p:bldP spid="10" grpId="1"/>
      <p:bldP spid="1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rainyquote.com/photos/c/cslewis1191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5"/>
          <a:stretch/>
        </p:blipFill>
        <p:spPr bwMode="auto">
          <a:xfrm>
            <a:off x="323850" y="361951"/>
            <a:ext cx="84201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ntalumni.olhblogspot.com/files/2012/06/Moorea_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196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696" y="806589"/>
            <a:ext cx="8529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Goal</a:t>
            </a: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Cost</a:t>
            </a:r>
            <a:endParaRPr lang="en-US" sz="40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Reasons</a:t>
            </a: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Split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Up</a:t>
            </a: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1</a:t>
            </a:r>
            <a:r>
              <a:rPr lang="en-US" sz="4000" b="1" baseline="30000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</a:t>
            </a: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Progress</a:t>
            </a: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Reward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</a:t>
            </a: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Reversals</a:t>
            </a:r>
            <a:endParaRPr lang="en-US" sz="4000" b="1" dirty="0" smtClean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It Thru </a:t>
            </a:r>
            <a:r>
              <a:rPr lang="en-US" sz="40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 (Phil 4:13)</a:t>
            </a:r>
            <a:endParaRPr lang="en-US" sz="40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5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535"/>
            <a:ext cx="9144000" cy="6223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0" y="7653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Really Trapped?</a:t>
            </a:r>
            <a:endParaRPr lang="en-US" sz="66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600" y="1184533"/>
            <a:ext cx="817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8:32  “You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know the truth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shall make you free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300" y="4827706"/>
            <a:ext cx="866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no longer think of myself as a cardiac patient—but as an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training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 Hoover</a:t>
            </a:r>
            <a:endParaRPr lang="en-US" sz="3200" i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6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400" y="1303389"/>
            <a:ext cx="5994400" cy="341632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Merriam Webster </a:t>
            </a:r>
            <a:b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“A person who is 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skilled in </a:t>
            </a: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games requiring physical </a:t>
            </a: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agility,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stamina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www.lauradonaldson.org/wp-content/uploads/2013/01/teen-ru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45" y="1336779"/>
            <a:ext cx="2159255" cy="36924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6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ask: What is an Athlete?</a:t>
            </a:r>
            <a:endParaRPr lang="en-US" sz="60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5273779"/>
            <a:ext cx="8267700" cy="155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9:25  “Everyone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competes in the games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 self-control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0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news.bbcimg.co.uk/media/images/83343000/jpg/_83343811_92-year-oldmarathonrunnerharriettethomp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2" y="1727201"/>
            <a:ext cx="8300187" cy="467359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9000"/>
            <a:ext cx="896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rriet Thompson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signed up for the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Diego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Marathon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benefit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leukemia patients.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4934201"/>
            <a:ext cx="8839200" cy="175432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completed the race in 7 hours &amp; 24 min </a:t>
            </a:r>
            <a:b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combining running with walking the up -hill places—as oldest female runner: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92 !</a:t>
            </a:r>
            <a:endParaRPr lang="en-US" sz="3600" b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3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ain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981200"/>
            <a:ext cx="3948684" cy="393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144" y="328881"/>
            <a:ext cx="803816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lnSpc>
                <a:spcPts val="4800"/>
              </a:lnSpc>
            </a:pP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Be Transformed by the Renewing </a:t>
            </a:r>
            <a:b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en-U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of your Mind  (Rom 12:1-2)</a:t>
            </a:r>
            <a:endParaRPr lang="en-US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576" y="1981200"/>
            <a:ext cx="337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Phil 4:13  This Year</a:t>
            </a:r>
            <a:br>
              <a:rPr lang="en-US" sz="2400" b="1" i="1" dirty="0" smtClean="0">
                <a:solidFill>
                  <a:srgbClr val="FFFF00"/>
                </a:solidFill>
              </a:rPr>
            </a:br>
            <a:r>
              <a:rPr lang="en-US" sz="2400" b="1" i="1" dirty="0" smtClean="0">
                <a:solidFill>
                  <a:srgbClr val="FFFF00"/>
                </a:solidFill>
              </a:rPr>
              <a:t>In Christ I can be: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576" y="3012638"/>
            <a:ext cx="36084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Stronger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Better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Wiser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More Joyful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More Faithful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More Positive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More Disciplined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More Victorious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 More of Everything Good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-media-cache-ak0.pinimg.com/236x/29/d2/b9/29d2b9619c87e5f296ba48466c210204.jpg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121" y="0"/>
            <a:ext cx="84930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Define Your Goal </a:t>
            </a:r>
            <a:endParaRPr lang="en-US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www.startwiththehouse.com/wordpress/wp-content/uploads/2013/01/Goal-Sett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1175801"/>
            <a:ext cx="3657600" cy="24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9442" y="143852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Did   </a:t>
            </a:r>
            <a:r>
              <a:rPr lang="en-US" sz="3200" b="1" dirty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13:32</a:t>
            </a:r>
          </a:p>
          <a:p>
            <a:pPr lvl="0"/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Did    Phil  3:14</a:t>
            </a:r>
            <a:endParaRPr lang="en-US" sz="3200" b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3417" y="2582626"/>
            <a:ext cx="409278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</a:t>
            </a:r>
            <a:r>
              <a:rPr lang="en-US" sz="4000" b="1" i="1" u="sng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Measureable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b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85" y="3384759"/>
            <a:ext cx="8391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Good Health  (3 John 2)  Walk 3 miles?</a:t>
            </a:r>
          </a:p>
          <a:p>
            <a:pPr>
              <a:lnSpc>
                <a:spcPts val="3600"/>
              </a:lnSpc>
            </a:pP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Drop 30#?  BMI of 24?  </a:t>
            </a:r>
            <a:r>
              <a:rPr lang="en-US" sz="3200" b="1" i="1" dirty="0" err="1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200? tri = 150?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83" y="4438444"/>
            <a:ext cx="8598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Habits  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Cor 10:31)  Not smoke/  Drink?   </a:t>
            </a:r>
            <a:b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On Time?  Not procrastinate?  Keep your word? 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18" y="5623263"/>
            <a:ext cx="89242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</a:t>
            </a: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(Luke 2:52)  Positive daily?</a:t>
            </a:r>
            <a:b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Encourage others? Memorize 50 verses this year.</a:t>
            </a:r>
            <a:endParaRPr lang="en-US" sz="32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89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78" y="2076360"/>
            <a:ext cx="410593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 visitors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 20 min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Lord’s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Supper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Lead a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a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devotional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out a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flyer</a:t>
            </a:r>
          </a:p>
          <a:p>
            <a:pPr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new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6512" y="2614970"/>
            <a:ext cx="3991734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More </a:t>
            </a: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Hospitable</a:t>
            </a:r>
          </a:p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Gift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</a:t>
            </a:r>
          </a:p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Bible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</a:p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 more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thankful</a:t>
            </a:r>
          </a:p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more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loving</a:t>
            </a:r>
          </a:p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more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joyful</a:t>
            </a:r>
          </a:p>
          <a:p>
            <a:pPr algn="ctr">
              <a:lnSpc>
                <a:spcPts val="42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more </a:t>
            </a:r>
            <a:r>
              <a:rPr lang="en-US" sz="3600" b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</a:t>
            </a:r>
          </a:p>
        </p:txBody>
      </p:sp>
      <p:pic>
        <p:nvPicPr>
          <p:cNvPr id="20482" name="Picture 2" descr="https://media.licdn.com/mpr/mpr/shrinknp_400_400/p/2/005/07c/14b/0b3ec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21" y="117813"/>
            <a:ext cx="37433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9997" y="351651"/>
            <a:ext cx="5008679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5000"/>
              </a:lnSpc>
            </a:pPr>
            <a:r>
              <a:rPr lang="en-US" sz="44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Goals</a:t>
            </a:r>
            <a:br>
              <a:rPr lang="en-US" sz="44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2016 ?</a:t>
            </a:r>
            <a:endParaRPr lang="en-US" sz="4400" b="1" i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http://www.amazingpregnancy.com/blog/wp-content/uploads/2013/03/smili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22" y="5167521"/>
            <a:ext cx="1549776" cy="15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694</Words>
  <Application>Microsoft Office PowerPoint</Application>
  <PresentationFormat>On-screen Show (4:3)</PresentationFormat>
  <Paragraphs>142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Hawthorne</dc:creator>
  <cp:lastModifiedBy>Paul Hawthorne</cp:lastModifiedBy>
  <cp:revision>65</cp:revision>
  <dcterms:created xsi:type="dcterms:W3CDTF">2015-12-27T02:29:34Z</dcterms:created>
  <dcterms:modified xsi:type="dcterms:W3CDTF">2015-12-27T17:50:48Z</dcterms:modified>
</cp:coreProperties>
</file>