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9" r:id="rId2"/>
    <p:sldId id="262" r:id="rId3"/>
    <p:sldId id="257" r:id="rId4"/>
    <p:sldId id="269" r:id="rId5"/>
    <p:sldId id="276" r:id="rId6"/>
    <p:sldId id="278" r:id="rId7"/>
    <p:sldId id="263" r:id="rId8"/>
    <p:sldId id="256" r:id="rId9"/>
    <p:sldId id="265" r:id="rId10"/>
    <p:sldId id="280" r:id="rId11"/>
    <p:sldId id="279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33333A"/>
    <a:srgbClr val="333337"/>
    <a:srgbClr val="333436"/>
    <a:srgbClr val="333333"/>
    <a:srgbClr val="663300"/>
    <a:srgbClr val="3366FF"/>
    <a:srgbClr val="EB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9BC5-A6CA-4DA9-88D9-707771AF758A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3B5E-EB4F-4FEA-8662-0BB647EAD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5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7098-A125-4DC8-869D-D39EAF8D670B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B8B-B0BB-4EC8-AF74-CBCEC565E12C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D9C3-FD6A-42BA-A7B4-0BB258268647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756-2632-4446-BCE1-931806BE4DEF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C6-F1F1-463F-92B6-60330775F703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1297-F40F-4C86-9F39-ED64FFA70A98}" type="datetime1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260-A039-49F7-AD9E-4739E08BA232}" type="datetime1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B121-2071-4B18-95A3-D85D284D53D3}" type="datetime1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0CE0-331F-4B2D-9924-B5B2F916015C}" type="datetime1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D49-A0F8-4325-8094-F82C9C4C6B9C}" type="datetime1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AFE-761F-4774-B65C-ECB80B44E81B}" type="datetime1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9C44-5F39-4AEC-AF7A-179B5552EB70}" type="datetime1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014" y="63929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432055E-CC7C-4FC5-AD76-6F6B1EB808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33" y="1692719"/>
            <a:ext cx="8121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“Beautiful Lamb Of God”</a:t>
            </a:r>
          </a:p>
        </p:txBody>
      </p:sp>
    </p:spTree>
    <p:extLst>
      <p:ext uri="{BB962C8B-B14F-4D97-AF65-F5344CB8AC3E}">
        <p14:creationId xmlns:p14="http://schemas.microsoft.com/office/powerpoint/2010/main" val="42040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05" r="3096"/>
          <a:stretch/>
        </p:blipFill>
        <p:spPr>
          <a:xfrm>
            <a:off x="145473" y="685800"/>
            <a:ext cx="8769928" cy="45540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457201" y="224135"/>
            <a:ext cx="8214359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 to Redeem With Blood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854" y="1454728"/>
            <a:ext cx="8361763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49:7 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man can by any means redeem his brother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to God a ransom for him — 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v8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redemption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soul is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costly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83853"/>
            <a:ext cx="829941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   “You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redeemed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empty way of life handed down to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your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forefathers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635" y="4549676"/>
            <a:ext cx="8299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    v19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with the precious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lamb without blemish or defect.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744" y="5627180"/>
            <a:ext cx="8271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v20 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chosen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before 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of the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world.”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1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5" y="1233213"/>
            <a:ext cx="4592893" cy="54835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224135"/>
            <a:ext cx="8361763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Lamb.. Suffering Pain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457200" y="4177145"/>
            <a:ext cx="3996087" cy="23218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Rectangle 14"/>
          <p:cNvSpPr/>
          <p:nvPr/>
        </p:nvSpPr>
        <p:spPr>
          <a:xfrm>
            <a:off x="1621615" y="1381388"/>
            <a:ext cx="74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27:26  Having Jesus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scourged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9490" y="2152553"/>
            <a:ext cx="4579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27:29 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Weaving a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of thorns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on His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10455" y="3709358"/>
            <a:ext cx="5206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27:35 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Crucified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Him.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(Has Hours to slowly die)</a:t>
            </a:r>
            <a:endParaRPr lang="en-US" sz="3600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966" y="4743122"/>
            <a:ext cx="795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</a:t>
            </a:r>
            <a:r>
              <a:rPr lang="nn-NO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27:39f                Were </a:t>
            </a:r>
            <a:r>
              <a:rPr lang="nn-NO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mocking </a:t>
            </a:r>
            <a:r>
              <a:rPr lang="nn-NO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nn-NO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5468930"/>
            <a:ext cx="8111690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               He said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finished</a:t>
            </a:r>
            <a:endParaRPr lang="en-US" sz="3600" b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439" y="6101528"/>
            <a:ext cx="8111690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19:34    Soldier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pierced His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4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9" grpId="0" build="allAtOnce"/>
      <p:bldP spid="17" grpId="0" build="allAtOnce"/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198" y="335710"/>
            <a:ext cx="8184103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 His Wounds We’re Healed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691640"/>
            <a:ext cx="8293831" cy="4361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7764" y="2801042"/>
            <a:ext cx="7943537" cy="58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44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53:5  He took </a:t>
            </a:r>
            <a:r>
              <a:rPr lang="en-US" sz="44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punishment</a:t>
            </a:r>
            <a:endParaRPr lang="en-US" sz="44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041" y="4716467"/>
            <a:ext cx="801014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2:24  “He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 our sins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body on the cross, that we might die to sin and live to righteousness;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healed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764" y="1421439"/>
            <a:ext cx="7943537" cy="60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4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Lamb of God</a:t>
            </a:r>
            <a:endParaRPr lang="en-US" sz="44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31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 build="allAtOnce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881" y="333863"/>
            <a:ext cx="8060984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Like Sheep We’ve Gone Astray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563881" y="1560628"/>
            <a:ext cx="3255264" cy="4832299"/>
          </a:xfrm>
          <a:prstGeom prst="rect">
            <a:avLst/>
          </a:prstGeom>
          <a:ln w="57150">
            <a:solidFill>
              <a:srgbClr val="33333A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858768" y="1631067"/>
            <a:ext cx="496019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119:176 “I have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gone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astray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sheep.”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2864" y="3071901"/>
            <a:ext cx="4572000" cy="3503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53:6  “</a:t>
            </a:r>
            <a:r>
              <a:rPr lang="en-US" sz="4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us like sheep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gone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as-tray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us has turned to his own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way; but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has 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the iniquity of us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to 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on </a:t>
            </a: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5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4135"/>
            <a:ext cx="8361763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Beautiful Lamb of God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Image result for beautiful la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2554"/>
            <a:ext cx="3581400" cy="531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91D1B"/>
              </a:clrFrom>
              <a:clrTo>
                <a:srgbClr val="291D1B">
                  <a:alpha val="0"/>
                </a:srgbClr>
              </a:clrTo>
            </a:clrChange>
          </a:blip>
          <a:srcRect l="3249" t="1282" r="4114" b="2662"/>
          <a:stretch/>
        </p:blipFill>
        <p:spPr>
          <a:xfrm>
            <a:off x="1712003" y="4677170"/>
            <a:ext cx="1433533" cy="196137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Rectangle 12"/>
          <p:cNvSpPr/>
          <p:nvPr/>
        </p:nvSpPr>
        <p:spPr>
          <a:xfrm>
            <a:off x="4338678" y="1488146"/>
            <a:ext cx="4572000" cy="20416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15:13  Greater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has no one than this, that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la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his life for his friends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38678" y="3903606"/>
            <a:ext cx="4572000" cy="15543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3800"/>
              </a:lnSpc>
            </a:pP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15:14 You 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My friends,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what I </a:t>
            </a:r>
            <a:r>
              <a:rPr lang="en-US" sz="3600" b="1" i="1" u="sng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736" y="5720847"/>
            <a:ext cx="845347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</a:pP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10:18  "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has taken it awa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f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36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I lay it down on My own initiative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0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1160759"/>
            <a:ext cx="8420986" cy="4539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470" y="170120"/>
            <a:ext cx="8483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DECODE" panose="02000000000000000000" pitchFamily="2" charset="0"/>
              </a:rPr>
              <a:t>Beautiful Lamb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242" y="5534561"/>
            <a:ext cx="848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DECODE" panose="02000000000000000000" pitchFamily="2" charset="0"/>
              </a:rPr>
              <a:t>Are You Ready to Respond </a:t>
            </a:r>
            <a:r>
              <a:rPr lang="en-US" sz="7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DECODE" panose="02000000000000000000" pitchFamily="2" charset="0"/>
              </a:rPr>
              <a:t>?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10000" contrast="10000"/>
          </a:blip>
          <a:srcRect l="5033" t="17974" r="7996" b="8301"/>
          <a:stretch/>
        </p:blipFill>
        <p:spPr>
          <a:xfrm>
            <a:off x="1160481" y="1402081"/>
            <a:ext cx="6903720" cy="386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70" y="5019691"/>
            <a:ext cx="8498543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44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1:36  Behold the </a:t>
            </a:r>
            <a:r>
              <a:rPr lang="en-US" sz="44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 of God</a:t>
            </a:r>
            <a:endParaRPr lang="en-US" sz="44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79" y="224135"/>
            <a:ext cx="7757161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Song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: Beautiful Lamb of God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191" y="5626460"/>
            <a:ext cx="870742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passages make reference to it: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53:7)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“Like a lamb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to slaughter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59"/>
          <a:stretch/>
        </p:blipFill>
        <p:spPr>
          <a:xfrm>
            <a:off x="6017291" y="1452282"/>
            <a:ext cx="3126709" cy="5082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1" y="224135"/>
            <a:ext cx="790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Passover Lamb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1640541"/>
            <a:ext cx="5560091" cy="252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sheep;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one year old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with-out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teeth.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baby sheep.”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4365828"/>
            <a:ext cx="5560091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 First Commanded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Passover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 12:3).  One male lamb,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flawless, per household.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1" y="224135"/>
            <a:ext cx="797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“Sacrificial” Lamb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765" y="1524406"/>
            <a:ext cx="3755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 of Sacrifice: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Substitutionar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y!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img.photobucket.com/albums/v722/LifeOnaPlate/Misc/sheep/cute_white_baby_la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67" y="1798726"/>
            <a:ext cx="3154779" cy="4696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6333" y="3068940"/>
            <a:ext cx="5518298" cy="350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17:11  “For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life of the flesh is in the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I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given it to you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souls; for it is the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reason of the life that makes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8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3947160" y="1151993"/>
            <a:ext cx="4886857" cy="399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55320" y="224134"/>
            <a:ext cx="7802880" cy="13303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Substitutionary  Sacrifice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10" y="1461915"/>
            <a:ext cx="4207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Sacrifice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(Lev 1:2; 1 </a:t>
            </a:r>
            <a:r>
              <a:rPr lang="en-US" sz="36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21:24)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10" y="2802048"/>
            <a:ext cx="446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Lay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animal (Lev 1:4)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0" y="4081794"/>
            <a:ext cx="3538084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Confess Your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 5:7)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10" y="5368016"/>
            <a:ext cx="8686800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animal (Lev 1:5)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10" y="6192574"/>
            <a:ext cx="8686800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animal, wash, dissect it. (Lev 1:6,9)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 rot="994460">
            <a:off x="4172770" y="4539092"/>
            <a:ext cx="920380" cy="410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762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1" y="224135"/>
            <a:ext cx="797052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Lamb of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God, Guiltless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60361"/>
            <a:ext cx="4180881" cy="15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(Lev 1:3) “Shall 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male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effectLst>
                <a:glow rad="228600">
                  <a:srgbClr val="EBF5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0" y="1601813"/>
            <a:ext cx="4048843" cy="4118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7201" y="3348395"/>
            <a:ext cx="3913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5:21 Him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knew </a:t>
            </a:r>
            <a:r>
              <a:rPr lang="en-US" sz="3600" b="1" u="sng" dirty="0" smtClean="0">
                <a:solidFill>
                  <a:srgbClr val="0000CC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600" b="1" u="sng" dirty="0">
                <a:solidFill>
                  <a:srgbClr val="0000CC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b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on our 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behalf</a:t>
            </a:r>
            <a:endParaRPr lang="en-US" sz="3600" b="1" dirty="0">
              <a:effectLst>
                <a:glow rad="228600">
                  <a:srgbClr val="EBF5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66617"/>
            <a:ext cx="8417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err="1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4:15  Has been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things </a:t>
            </a: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as 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are,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</a:t>
            </a:r>
            <a:r>
              <a:rPr lang="en-US" sz="3600" b="1" dirty="0">
                <a:effectLst>
                  <a:glow rad="228600">
                    <a:srgbClr val="EBF5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827"/>
          <a:stretch/>
        </p:blipFill>
        <p:spPr>
          <a:xfrm>
            <a:off x="304801" y="1295401"/>
            <a:ext cx="8534400" cy="55625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531519" y="224135"/>
            <a:ext cx="8124801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And Pure As Snow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https://c1.staticflickr.com/5/4113/5410495528_3bea985332_b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6839" y="1734801"/>
            <a:ext cx="5521810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3366FF"/>
                  </a:glow>
                </a:effectLst>
              </a:rPr>
              <a:t>John 8:46 "Which one of     </a:t>
            </a:r>
            <a:br>
              <a:rPr lang="en-US" sz="3600" b="1" dirty="0">
                <a:solidFill>
                  <a:schemeClr val="bg1"/>
                </a:solidFill>
                <a:effectLst>
                  <a:glow rad="228600">
                    <a:srgbClr val="3366FF"/>
                  </a:glo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3366FF"/>
                  </a:glow>
                </a:effectLst>
              </a:rPr>
              <a:t>you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3366FF"/>
                  </a:glow>
                </a:effectLst>
              </a:rPr>
              <a:t>convicts Me of sin?”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4135"/>
            <a:ext cx="8361763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Gentle and Merciful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95" y="640080"/>
            <a:ext cx="4264112" cy="3870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362" y="1454101"/>
            <a:ext cx="327416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11:29 “I am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gentle..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Mild, not harsh.</a:t>
            </a:r>
            <a:endParaRPr lang="en-US" sz="6600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362" y="3133996"/>
            <a:ext cx="855878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12:20  “</a:t>
            </a:r>
            <a:r>
              <a:rPr lang="en-US" sz="3600" b="1" i="1" dirty="0"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Battered </a:t>
            </a:r>
            <a:br>
              <a:rPr lang="en-US" sz="3600" b="1" i="1" dirty="0"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not break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off, and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i="1" dirty="0"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smoldering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not put out.”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362" y="4816415"/>
            <a:ext cx="8558785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4:17-18  “You have had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husbands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8:11        “Neither do I condemn you...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 Go… and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more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21:17      “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</a:t>
            </a: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Tend my sheep.”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055E-CC7C-4FC5-AD76-6F6B1EB8080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1" y="224135"/>
            <a:ext cx="8036814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rgbClr val="0000CC">
                <a:alpha val="40000"/>
              </a:srgbClr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 from Father’s Love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3748" r="5802" b="15510"/>
          <a:stretch/>
        </p:blipFill>
        <p:spPr>
          <a:xfrm>
            <a:off x="329184" y="1147465"/>
            <a:ext cx="8485632" cy="57105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Rectangle 7"/>
          <p:cNvSpPr/>
          <p:nvPr/>
        </p:nvSpPr>
        <p:spPr>
          <a:xfrm>
            <a:off x="329184" y="5929158"/>
            <a:ext cx="881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17:18  “As You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r>
              <a:rPr lang="en-US" sz="36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into the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world.”</a:t>
            </a:r>
            <a:endParaRPr lang="en-US" sz="3600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184" y="4762251"/>
            <a:ext cx="848563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 “When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fullness of the time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come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God </a:t>
            </a:r>
            <a:r>
              <a:rPr lang="en-US" sz="3600" b="1" i="1" u="sng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forth His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Son..”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974" y="1542170"/>
            <a:ext cx="857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22:42  “Not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will, but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done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37982"/>
            <a:ext cx="857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    “God so love the world that He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only son.”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486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 DECODE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95</cp:revision>
  <dcterms:created xsi:type="dcterms:W3CDTF">2016-03-03T06:08:01Z</dcterms:created>
  <dcterms:modified xsi:type="dcterms:W3CDTF">2016-03-07T05:18:15Z</dcterms:modified>
</cp:coreProperties>
</file>